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DD905-A56B-418A-A7CE-71A1A0C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70BE23-5830-4879-87A2-C80BF2917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3D04F1-2303-4AF4-B731-E9854C9D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AC094-0123-48A6-8132-BE7908F7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8E572D-9F5B-489B-99FD-A1A9A46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69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72C7B-4B6E-4CD4-99FE-9AE43177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FBE1CE-9D6C-4FE4-9326-51F05C573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60AF9F-B82D-4A2E-A6E8-9DA759F8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EDD9EC-19DE-41F6-B310-4A6A02DF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FD7240-A0A3-412E-B5E6-6D8C2C24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6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B460ED5-17A7-464E-A427-6D3E13600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78D7BA-C844-468A-BBB1-2FDB1C8F0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243601-69C0-4186-84BF-F1446A2C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6B35F1-7470-48A3-9750-ABA28C70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D9FE6B-FF40-4D14-BB35-DD177C24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56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6F6D7-87F3-46A7-A977-8BC3926D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BBE3D8-7AA0-4C62-8196-C622A4F7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E3ED9B-6ED8-46E6-97F1-3F666D3B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9EED9C-71A2-47FA-B62C-AA19FB09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E83104-A6E4-4490-98EA-96F59657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79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0C2A8-CE56-4845-83CE-5A03DE1F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D8A89C-C7D3-43AA-B116-815A9D43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458550-12FF-4F1C-93B6-59DC2858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E181A4-2757-41C5-B7D1-102DF469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CF7FF0-3ABC-41C6-82A4-D7BFA7B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98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25E19-2E76-4136-B010-C8CBB279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BD963-64A5-4EC8-A7F5-8BA75BFD5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3F1907-2C35-45D7-8E9B-678F321E9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F55AE6-DF78-40AF-8B1A-1695C051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F9BA07-9C3C-4505-B770-427B3692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159CB8-9C67-4248-86F7-253CF073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59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D1F19-F5BC-412D-AC54-E00983FF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43857D-660E-4053-B228-F7AA415B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23EF5B-D692-4506-AD08-6AC7D1EDD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434159-96D7-4454-8506-254A3EA3B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4D50833-4C41-47E6-87B4-53C158160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153576F-8521-45F1-8F43-3128DE75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72B2D3-330B-4260-833A-4EBF9021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A70C066-E95F-442F-BF87-66461B0C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9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54DC0-C2CC-46CC-8C27-BE1B8E18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4A6CBD-5579-471D-A9C6-5A35DA7D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F40F8DF-B36A-451D-AA41-ADF90D5C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F0C476-E32A-4E2D-8354-91E346A2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61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F0F195-0B0B-4014-94CC-9B3AECDB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DE03C2-C2A8-470A-88C8-16871FC6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54AD9-F3E4-4070-B701-F4B0AB7A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62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C4120-B843-4AC7-9C12-A896B373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3CB9F-15E3-4FD4-ADBA-0121BDD9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033672-C84E-4D97-AC33-40B4052C9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6786F8-4655-4F83-B498-167A2606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C42A68-2268-4CF9-A494-04E54596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95B932-DD79-44FF-AD3B-E61FEE9C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01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CC15F-2F44-45CA-BABC-56367688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38B57F-DB8A-4B79-A473-05BD590D6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F12200-F3DF-4CDA-A1C2-190E0E3A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AB6262-FB15-485A-B5AA-FE71FF6B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1FB3B9-65C6-4D2C-B817-7C557624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9EB088-6AB0-436E-A25A-17898A94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7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E688B0-1449-43F8-BC63-C33532A1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82EDEE-AF9B-4873-A07A-572797498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4FC5FD-C7BD-405A-9A38-457F23EE8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F202-64B7-4C6D-AAF5-86E53AFE89A0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AAAD6A-AE76-4DBD-8336-C5C93DC53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314F14-D193-4E2D-9359-68FF756D7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D342B-46D2-48B5-8A0E-0028BA114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62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29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31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776318-342B-4218-A84C-C55D80E08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279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nl-NL" sz="6600" dirty="0">
                <a:solidFill>
                  <a:schemeClr val="accent6">
                    <a:lumMod val="75000"/>
                  </a:schemeClr>
                </a:solidFill>
              </a:rPr>
              <a:t>Conceptcartoons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1D7C02-41E4-4D95-9E60-3A53D87FE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505" y="4200522"/>
            <a:ext cx="6740685" cy="682079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chemeClr val="tx2"/>
                </a:solidFill>
              </a:rPr>
              <a:t>Leren redeneren </a:t>
            </a:r>
          </a:p>
        </p:txBody>
      </p:sp>
      <p:grpSp>
        <p:nvGrpSpPr>
          <p:cNvPr id="69" name="Group 33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35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41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42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3" name="Freeform: Shape 43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1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7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VON | Ecologie leren &amp;amp; onderwijzen, hoofdstuk 5.2 Voorkennis vaststellen  met conceptcartoons.">
            <a:extLst>
              <a:ext uri="{FF2B5EF4-FFF2-40B4-BE49-F238E27FC236}">
                <a16:creationId xmlns:a16="http://schemas.microsoft.com/office/drawing/2014/main" id="{EA6E9E79-4D82-4C48-BA98-A44F2D079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7" y="480060"/>
            <a:ext cx="8590970" cy="573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2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7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oncept Cartoons Mens &amp;amp; Natuur">
            <a:extLst>
              <a:ext uri="{FF2B5EF4-FFF2-40B4-BE49-F238E27FC236}">
                <a16:creationId xmlns:a16="http://schemas.microsoft.com/office/drawing/2014/main" id="{E1EE74AA-88C0-4240-A08C-284A7F01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030" y="605897"/>
            <a:ext cx="747794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D7AF357-6260-476F-A708-DA02D318E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124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7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FCA2CCE-FEFE-4D0E-B181-1FCDB8A9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Picture 2" descr="NVON | Ecologie leren &amp;amp; onderwijzen, hoofdstuk 5.2 Voorkennis vaststellen  met conceptcartoons.">
            <a:extLst>
              <a:ext uri="{FF2B5EF4-FFF2-40B4-BE49-F238E27FC236}">
                <a16:creationId xmlns:a16="http://schemas.microsoft.com/office/drawing/2014/main" id="{513725F6-EBED-41C0-8B30-E105ADC6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917" y="643467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4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7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298F980-EE45-4F3F-AA28-B7EFDB7B8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Concept Cartoons Mens &amp;amp; Natuur">
            <a:extLst>
              <a:ext uri="{FF2B5EF4-FFF2-40B4-BE49-F238E27FC236}">
                <a16:creationId xmlns:a16="http://schemas.microsoft.com/office/drawing/2014/main" id="{3ACAD917-181C-4132-ABBC-47C1BAE87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029" y="643466"/>
            <a:ext cx="747794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7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E790175-EF10-464B-8DFD-4453D45E7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Picture 2" descr="NVON | Ecologie leren &amp;amp; onderwijzen, hoofdstuk 5.2 Voorkennis vaststellen  met conceptcartoons.">
            <a:extLst>
              <a:ext uri="{FF2B5EF4-FFF2-40B4-BE49-F238E27FC236}">
                <a16:creationId xmlns:a16="http://schemas.microsoft.com/office/drawing/2014/main" id="{6BB95AFA-45D1-4939-B4FA-07FB7BF6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344" y="643467"/>
            <a:ext cx="398331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5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7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5FB204A-610F-4D8D-A511-7FEFE9CE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8" descr="Concept cartoons | stijnmareco">
            <a:extLst>
              <a:ext uri="{FF2B5EF4-FFF2-40B4-BE49-F238E27FC236}">
                <a16:creationId xmlns:a16="http://schemas.microsoft.com/office/drawing/2014/main" id="{999283BA-1C4E-4157-8591-B373626EA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008" y="643466"/>
            <a:ext cx="6793984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7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7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AD8A58F-38E1-4399-BBF6-25018BA2F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4" descr="Concept cartoons zijn meerkeuzevragen in de vorm van een dialoog met  plaatje. Dat ziet er bijvoorbeeld zo uit: - PDF Gratis download">
            <a:extLst>
              <a:ext uri="{FF2B5EF4-FFF2-40B4-BE49-F238E27FC236}">
                <a16:creationId xmlns:a16="http://schemas.microsoft.com/office/drawing/2014/main" id="{192239DB-076E-475B-BF63-C412474C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018" y="643467"/>
            <a:ext cx="385796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386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</Words>
  <Application>Microsoft Office PowerPoint</Application>
  <PresentationFormat>Breedbeeld</PresentationFormat>
  <Paragraphs>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Conceptcartoons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Conceptcartoons</dc:title>
  <dc:creator>Martijn Raufeisen</dc:creator>
  <cp:lastModifiedBy>Martijn Raufeisen</cp:lastModifiedBy>
  <cp:revision>2</cp:revision>
  <dcterms:created xsi:type="dcterms:W3CDTF">2021-10-14T19:06:18Z</dcterms:created>
  <dcterms:modified xsi:type="dcterms:W3CDTF">2021-10-14T20:50:53Z</dcterms:modified>
</cp:coreProperties>
</file>